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58" r:id="rId4"/>
    <p:sldId id="291" r:id="rId5"/>
    <p:sldId id="259" r:id="rId6"/>
    <p:sldId id="293" r:id="rId7"/>
    <p:sldId id="267" r:id="rId8"/>
    <p:sldId id="263" r:id="rId9"/>
    <p:sldId id="264" r:id="rId10"/>
    <p:sldId id="265" r:id="rId11"/>
    <p:sldId id="266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61" r:id="rId28"/>
    <p:sldId id="260" r:id="rId29"/>
    <p:sldId id="292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FA401-73D0-4206-B635-771D4DB0AA3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CE6C6-7D95-4476-9441-47DD1DCFD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125CBB-45EA-4639-AEEB-8051214C3CDA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CE6C6-7D95-4476-9441-47DD1DCFD04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F3151FF-28E8-41E5-A0C2-C7C346F4B92B}" type="datetimeFigureOut">
              <a:rPr lang="en-US" smtClean="0"/>
              <a:pPr/>
              <a:t>5/6/2010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5CCD85E-68B5-4662-AE3D-DF9C703E7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Isolation Temperature Transmitter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7772400" cy="1798593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Anirban</a:t>
            </a:r>
            <a:r>
              <a:rPr lang="en-US" dirty="0" smtClean="0"/>
              <a:t> </a:t>
            </a:r>
            <a:r>
              <a:rPr lang="en-US" dirty="0" err="1" smtClean="0"/>
              <a:t>Kanjilal</a:t>
            </a:r>
            <a:endParaRPr lang="en-US" dirty="0" smtClean="0"/>
          </a:p>
          <a:p>
            <a:r>
              <a:rPr lang="en-US" dirty="0" err="1" smtClean="0"/>
              <a:t>Nitin</a:t>
            </a:r>
            <a:r>
              <a:rPr lang="en-US" dirty="0" smtClean="0"/>
              <a:t> </a:t>
            </a:r>
            <a:r>
              <a:rPr lang="en-US" dirty="0" err="1" smtClean="0"/>
              <a:t>Lal</a:t>
            </a:r>
            <a:endParaRPr lang="en-US" dirty="0" smtClean="0"/>
          </a:p>
          <a:p>
            <a:r>
              <a:rPr lang="en-US" dirty="0" smtClean="0"/>
              <a:t>Lucas Anderson</a:t>
            </a:r>
          </a:p>
          <a:p>
            <a:r>
              <a:rPr lang="en-US" dirty="0" smtClean="0"/>
              <a:t>Justin </a:t>
            </a:r>
            <a:r>
              <a:rPr lang="en-US" dirty="0" err="1" smtClean="0"/>
              <a:t>Marusak</a:t>
            </a:r>
            <a:endParaRPr lang="en-US" dirty="0" smtClean="0"/>
          </a:p>
          <a:p>
            <a:r>
              <a:rPr lang="en-US" dirty="0" smtClean="0"/>
              <a:t>Rosemount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 Circuit</a:t>
            </a:r>
            <a:endParaRPr lang="en-US" dirty="0"/>
          </a:p>
        </p:txBody>
      </p:sp>
      <p:pic>
        <p:nvPicPr>
          <p:cNvPr id="1027" name="Picture 3" descr="F:\my_pix\Clock Circu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066800"/>
            <a:ext cx="8077200" cy="5543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 Circuit Output</a:t>
            </a:r>
            <a:endParaRPr lang="en-US" dirty="0"/>
          </a:p>
        </p:txBody>
      </p:sp>
      <p:pic>
        <p:nvPicPr>
          <p:cNvPr id="2050" name="Picture 2" descr="F:\my_pix\05051016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295400"/>
            <a:ext cx="6477000" cy="4857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Digital data output from the A/D convertor has to be sent over a transformer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This transferred data should communicate with the microcontroller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Transformers do not operate at DC voltage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Therefore a Modulation technique is to be </a:t>
            </a:r>
          </a:p>
          <a:p>
            <a:pPr>
              <a:buNone/>
            </a:pPr>
            <a:r>
              <a:rPr lang="en-US" dirty="0" smtClean="0"/>
              <a:t>   applied for sending data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Serial Communication I/F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 few of them are :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FSK: Frequency Shift Keying</a:t>
            </a:r>
          </a:p>
          <a:p>
            <a:pPr>
              <a:buNone/>
            </a:pPr>
            <a:r>
              <a:rPr lang="en-US" dirty="0" smtClean="0"/>
              <a:t>   The transmitted Modulated signal has different(shifting) frequencies between 0’s and 1’s</a:t>
            </a:r>
          </a:p>
          <a:p>
            <a:pPr>
              <a:buNone/>
            </a:pPr>
            <a:r>
              <a:rPr lang="en-US" dirty="0" smtClean="0"/>
              <a:t>    </a:t>
            </a:r>
          </a:p>
          <a:p>
            <a:pPr>
              <a:buNone/>
            </a:pPr>
            <a:r>
              <a:rPr lang="en-US" dirty="0" smtClean="0"/>
              <a:t>   ASK: Amplitude shift keying</a:t>
            </a:r>
          </a:p>
          <a:p>
            <a:pPr>
              <a:buNone/>
            </a:pPr>
            <a:r>
              <a:rPr lang="en-US" dirty="0" smtClean="0"/>
              <a:t>   The transmitted modulated signal has different amplitude for  input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PSK: Phase Shift Keying: for Phase </a:t>
            </a:r>
          </a:p>
          <a:p>
            <a:pPr>
              <a:buNone/>
            </a:pPr>
            <a:r>
              <a:rPr lang="en-US" dirty="0" smtClean="0"/>
              <a:t>  </a:t>
            </a:r>
          </a:p>
          <a:p>
            <a:pPr>
              <a:buNone/>
            </a:pPr>
            <a:r>
              <a:rPr lang="en-US" dirty="0" smtClean="0"/>
              <a:t> 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Modulation Techniques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in Radio Communications, cable TV systems, Telephone network</a:t>
            </a:r>
          </a:p>
          <a:p>
            <a:endParaRPr lang="en-US" dirty="0" smtClean="0"/>
          </a:p>
          <a:p>
            <a:pPr marL="0">
              <a:spcBef>
                <a:spcPts val="0"/>
              </a:spcBef>
              <a:buNone/>
            </a:pPr>
            <a:r>
              <a:rPr lang="en-US" dirty="0" smtClean="0"/>
              <a:t>    FSK Modem Chip: TCM3105NL</a:t>
            </a:r>
          </a:p>
          <a:p>
            <a:pPr marL="0">
              <a:spcBef>
                <a:spcPts val="0"/>
              </a:spcBef>
              <a:buNone/>
            </a:pPr>
            <a:r>
              <a:rPr lang="en-US" sz="2800" dirty="0" smtClean="0"/>
              <a:t>     Single 5 Volts supply</a:t>
            </a:r>
          </a:p>
          <a:p>
            <a:pPr marL="0">
              <a:spcBef>
                <a:spcPts val="0"/>
              </a:spcBef>
              <a:buNone/>
            </a:pPr>
            <a:r>
              <a:rPr lang="en-US" sz="2800" dirty="0" smtClean="0"/>
              <a:t>     Max Transfer/Receive  rate: 1200 baud</a:t>
            </a:r>
          </a:p>
          <a:p>
            <a:pPr marL="0">
              <a:spcBef>
                <a:spcPts val="0"/>
              </a:spcBef>
              <a:buNone/>
            </a:pPr>
            <a:r>
              <a:rPr lang="en-US" sz="2800" dirty="0" smtClean="0">
                <a:latin typeface="Times New Roman"/>
                <a:ea typeface="Times New Roman"/>
              </a:rPr>
              <a:t>      16 Pin Structure</a:t>
            </a:r>
          </a:p>
          <a:p>
            <a:pPr marL="0">
              <a:spcBef>
                <a:spcPts val="0"/>
              </a:spcBef>
              <a:buNone/>
            </a:pPr>
            <a:r>
              <a:rPr lang="en-US" sz="2800" dirty="0" smtClean="0">
                <a:latin typeface="Times New Roman"/>
                <a:ea typeface="Times New Roman"/>
              </a:rPr>
              <a:t>       Clock Freq: 4.334 MHz</a:t>
            </a:r>
          </a:p>
          <a:p>
            <a:pPr marL="0">
              <a:spcBef>
                <a:spcPts val="0"/>
              </a:spcBef>
              <a:buNone/>
            </a:pPr>
            <a:r>
              <a:rPr lang="en-US" sz="2800" dirty="0" smtClean="0">
                <a:latin typeface="Times New Roman"/>
                <a:ea typeface="Times New Roman"/>
              </a:rPr>
              <a:t>       </a:t>
            </a:r>
          </a:p>
          <a:p>
            <a:pPr marL="0">
              <a:spcBef>
                <a:spcPts val="0"/>
              </a:spcBef>
              <a:buNone/>
            </a:pPr>
            <a:r>
              <a:rPr lang="en-US" sz="2800" dirty="0" smtClean="0">
                <a:latin typeface="Times New Roman"/>
                <a:ea typeface="Times New Roman"/>
              </a:rPr>
              <a:t>      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Shift </a:t>
            </a:r>
            <a:r>
              <a:rPr lang="en-US" dirty="0" smtClean="0"/>
              <a:t>Keying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Theory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752600"/>
            <a:ext cx="4648200" cy="144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4343400"/>
            <a:ext cx="5410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Schematic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57400"/>
            <a:ext cx="6592477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Circuit Board</a:t>
            </a:r>
            <a:endParaRPr lang="en-US" dirty="0"/>
          </a:p>
        </p:txBody>
      </p:sp>
      <p:pic>
        <p:nvPicPr>
          <p:cNvPr id="3074" name="Picture 2" descr="F:\my_pix\nitinboar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295400"/>
            <a:ext cx="6477000" cy="4857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Modulated Output</a:t>
            </a:r>
            <a:endParaRPr lang="en-US" dirty="0"/>
          </a:p>
        </p:txBody>
      </p:sp>
      <p:pic>
        <p:nvPicPr>
          <p:cNvPr id="2050" name="Picture 2" descr="F:\my_pix\fs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371600"/>
            <a:ext cx="6477000" cy="4857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Sending modulated signal neatly across the isolated transformer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Demodulating the signal on the other(isolated side)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Determining BER(Bit Error Rate) to determine the loss in transmission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Rosemount Temperature transmitters use </a:t>
            </a:r>
            <a:r>
              <a:rPr lang="en-US" dirty="0" err="1" smtClean="0"/>
              <a:t>optocouplers</a:t>
            </a:r>
            <a:r>
              <a:rPr lang="en-US" dirty="0" smtClean="0"/>
              <a:t> for their isolation boundary.  </a:t>
            </a:r>
            <a:r>
              <a:rPr lang="en-US" dirty="0" err="1" smtClean="0"/>
              <a:t>Optocouplers</a:t>
            </a:r>
            <a:r>
              <a:rPr lang="en-US" dirty="0" smtClean="0"/>
              <a:t> are expensive and have been problematic for Rosemount.</a:t>
            </a:r>
          </a:p>
          <a:p>
            <a:r>
              <a:rPr lang="en-US" dirty="0" smtClean="0"/>
              <a:t>Our design aims to eliminate the need for </a:t>
            </a:r>
            <a:r>
              <a:rPr lang="en-US" dirty="0" err="1" smtClean="0"/>
              <a:t>optocouplers</a:t>
            </a:r>
            <a:r>
              <a:rPr lang="en-US" dirty="0" smtClean="0"/>
              <a:t> by using a transformer instead.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09600" y="1143000"/>
            <a:ext cx="4040188" cy="762000"/>
          </a:xfrm>
        </p:spPr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09600" y="2057400"/>
            <a:ext cx="4040188" cy="3941763"/>
          </a:xfrm>
        </p:spPr>
        <p:txBody>
          <a:bodyPr/>
          <a:lstStyle/>
          <a:p>
            <a:r>
              <a:rPr lang="en-US" dirty="0" smtClean="0"/>
              <a:t>Transmission of an SCI signal across a transformer</a:t>
            </a:r>
          </a:p>
          <a:p>
            <a:r>
              <a:rPr lang="en-US" dirty="0" smtClean="0"/>
              <a:t>Minimum loss of signal during transmission</a:t>
            </a:r>
          </a:p>
          <a:p>
            <a:r>
              <a:rPr lang="en-US" dirty="0" smtClean="0"/>
              <a:t>Transmission of clock along with  the signal</a:t>
            </a:r>
          </a:p>
          <a:p>
            <a:r>
              <a:rPr lang="en-US" dirty="0" smtClean="0"/>
              <a:t>Using the clock as the power source 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143000"/>
            <a:ext cx="4041775" cy="762000"/>
          </a:xfrm>
        </p:spPr>
        <p:txBody>
          <a:bodyPr/>
          <a:lstStyle/>
          <a:p>
            <a:r>
              <a:rPr lang="en-US" dirty="0" smtClean="0"/>
              <a:t>Options Considered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057400"/>
            <a:ext cx="4041775" cy="3941763"/>
          </a:xfrm>
        </p:spPr>
        <p:txBody>
          <a:bodyPr/>
          <a:lstStyle/>
          <a:p>
            <a:r>
              <a:rPr lang="en-US" dirty="0" smtClean="0"/>
              <a:t>Sampling and quantization</a:t>
            </a:r>
          </a:p>
          <a:p>
            <a:r>
              <a:rPr lang="en-US" dirty="0" smtClean="0"/>
              <a:t>Superposition</a:t>
            </a:r>
          </a:p>
          <a:p>
            <a:r>
              <a:rPr lang="en-US" dirty="0" smtClean="0"/>
              <a:t>Voltage Multiplication</a:t>
            </a:r>
          </a:p>
          <a:p>
            <a:r>
              <a:rPr lang="en-US" dirty="0" smtClean="0"/>
              <a:t>Modulation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Sampling and quantization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33400" y="1219200"/>
            <a:ext cx="4040188" cy="762000"/>
          </a:xfrm>
        </p:spPr>
        <p:txBody>
          <a:bodyPr/>
          <a:lstStyle/>
          <a:p>
            <a:r>
              <a:rPr lang="en-US" dirty="0" smtClean="0"/>
              <a:t>About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33400" y="2209800"/>
            <a:ext cx="4040188" cy="39417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Sampling involves generating discrete time samples from an analog signal</a:t>
            </a:r>
          </a:p>
          <a:p>
            <a:r>
              <a:rPr lang="en-US" dirty="0" smtClean="0"/>
              <a:t>Actual </a:t>
            </a:r>
            <a:r>
              <a:rPr lang="en-US" dirty="0" err="1" smtClean="0"/>
              <a:t>discretization</a:t>
            </a:r>
            <a:r>
              <a:rPr lang="en-US" dirty="0" smtClean="0"/>
              <a:t> of the analog input setting up of various </a:t>
            </a:r>
            <a:r>
              <a:rPr lang="en-US" dirty="0" err="1" smtClean="0"/>
              <a:t>discretization</a:t>
            </a:r>
            <a:r>
              <a:rPr lang="en-US" dirty="0" smtClean="0"/>
              <a:t> levels</a:t>
            </a:r>
          </a:p>
          <a:p>
            <a:r>
              <a:rPr lang="en-US" dirty="0" smtClean="0"/>
              <a:t>Detection of an input signal leads to the generation of a digital signal by the A/D converter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1219200"/>
            <a:ext cx="4041775" cy="762000"/>
          </a:xfrm>
        </p:spPr>
        <p:txBody>
          <a:bodyPr/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2133600"/>
            <a:ext cx="4041775" cy="3941763"/>
          </a:xfrm>
        </p:spPr>
        <p:txBody>
          <a:bodyPr/>
          <a:lstStyle/>
          <a:p>
            <a:r>
              <a:rPr lang="en-US" dirty="0" smtClean="0"/>
              <a:t>Sine function generation by simple electronic circuitry is difficult</a:t>
            </a:r>
          </a:p>
          <a:p>
            <a:r>
              <a:rPr lang="en-US" dirty="0" smtClean="0"/>
              <a:t>A sudden peak can be used for detecting a signal</a:t>
            </a:r>
          </a:p>
          <a:p>
            <a:r>
              <a:rPr lang="en-US" dirty="0" smtClean="0"/>
              <a:t>The peak can be used to indicate a rising edge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Schottky</a:t>
            </a:r>
            <a:r>
              <a:rPr lang="en-US" dirty="0" smtClean="0"/>
              <a:t> Diodes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33400" y="1143000"/>
            <a:ext cx="4040188" cy="762000"/>
          </a:xfrm>
        </p:spPr>
        <p:txBody>
          <a:bodyPr/>
          <a:lstStyle/>
          <a:p>
            <a:r>
              <a:rPr lang="en-US" dirty="0" smtClean="0"/>
              <a:t>About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09600" y="1981200"/>
            <a:ext cx="4040188" cy="3941763"/>
          </a:xfrm>
        </p:spPr>
        <p:txBody>
          <a:bodyPr>
            <a:normAutofit/>
          </a:bodyPr>
          <a:lstStyle/>
          <a:p>
            <a:r>
              <a:rPr lang="en-US" dirty="0" smtClean="0"/>
              <a:t>They were used to implement a switching action</a:t>
            </a:r>
          </a:p>
          <a:p>
            <a:r>
              <a:rPr lang="en-US" dirty="0" smtClean="0"/>
              <a:t>Considered for the characteristic short switching time</a:t>
            </a:r>
          </a:p>
          <a:p>
            <a:r>
              <a:rPr lang="en-US" dirty="0" smtClean="0"/>
              <a:t>The could be used  for detecting amplitude modulated signals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6800" y="1143000"/>
            <a:ext cx="4041775" cy="762000"/>
          </a:xfrm>
        </p:spPr>
        <p:txBody>
          <a:bodyPr/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057400"/>
            <a:ext cx="4041775" cy="3941763"/>
          </a:xfrm>
        </p:spPr>
        <p:txBody>
          <a:bodyPr/>
          <a:lstStyle/>
          <a:p>
            <a:r>
              <a:rPr lang="en-US" dirty="0" smtClean="0"/>
              <a:t>A simple Detector can be used along with a comparator to detect analog signals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3276600"/>
            <a:ext cx="2362200" cy="231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Will need a comparator for each bit in the SCI Signal</a:t>
            </a:r>
          </a:p>
          <a:p>
            <a:r>
              <a:rPr lang="en-US" dirty="0" smtClean="0"/>
              <a:t>Circuit will be bulky</a:t>
            </a:r>
          </a:p>
          <a:p>
            <a:r>
              <a:rPr lang="en-US" dirty="0" smtClean="0"/>
              <a:t>Cost will be increased considerably</a:t>
            </a:r>
          </a:p>
          <a:p>
            <a:r>
              <a:rPr lang="en-US" dirty="0" smtClean="0"/>
              <a:t>Timing delay is another issue that will come up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Drawbacks of using a </a:t>
            </a:r>
            <a:r>
              <a:rPr lang="en-US" dirty="0" err="1" smtClean="0"/>
              <a:t>Schottky</a:t>
            </a:r>
            <a:r>
              <a:rPr lang="en-US" dirty="0" smtClean="0"/>
              <a:t> Diode Detector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uperposition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33400" y="1143000"/>
            <a:ext cx="4040188" cy="762000"/>
          </a:xfrm>
        </p:spPr>
        <p:txBody>
          <a:bodyPr/>
          <a:lstStyle/>
          <a:p>
            <a:r>
              <a:rPr lang="en-US" dirty="0" smtClean="0"/>
              <a:t>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33400" y="1905000"/>
            <a:ext cx="4040188" cy="39417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this, a carrier wave (sinusoidal 463 kHz) is superimposed on a Square wave of much lower frequency</a:t>
            </a:r>
          </a:p>
          <a:p>
            <a:r>
              <a:rPr lang="en-US" dirty="0" smtClean="0"/>
              <a:t>This was considered because the signals that  were to be transmitted were of sinusoidal and square nature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6800" y="1143000"/>
            <a:ext cx="4041775" cy="762000"/>
          </a:xfrm>
        </p:spPr>
        <p:txBody>
          <a:bodyPr/>
          <a:lstStyle/>
          <a:p>
            <a:r>
              <a:rPr lang="en-US" dirty="0" smtClean="0"/>
              <a:t>Drawbacks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1905000"/>
            <a:ext cx="4041775" cy="3941763"/>
          </a:xfrm>
        </p:spPr>
        <p:txBody>
          <a:bodyPr/>
          <a:lstStyle/>
          <a:p>
            <a:r>
              <a:rPr lang="en-US" dirty="0" smtClean="0"/>
              <a:t>The transformer doesn’t let the DC part go through</a:t>
            </a:r>
          </a:p>
          <a:p>
            <a:r>
              <a:rPr lang="en-US" dirty="0" smtClean="0"/>
              <a:t>Upward spikes noticed at rising edges and downward at falling edges</a:t>
            </a:r>
          </a:p>
          <a:p>
            <a:r>
              <a:rPr lang="en-US" dirty="0" smtClean="0"/>
              <a:t>Significant loss in signals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Voltage 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caused a problem as it could not be implemented in the desired way</a:t>
            </a:r>
          </a:p>
          <a:p>
            <a:r>
              <a:rPr lang="en-US" dirty="0" smtClean="0"/>
              <a:t>Other possible application of this concept can be in voltage rectification for current loss taking place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33400" y="1143000"/>
            <a:ext cx="4040188" cy="762000"/>
          </a:xfrm>
        </p:spPr>
        <p:txBody>
          <a:bodyPr/>
          <a:lstStyle/>
          <a:p>
            <a:r>
              <a:rPr lang="en-US" dirty="0" smtClean="0"/>
              <a:t>About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4040188" cy="39417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this method, a carrier wave has </a:t>
            </a:r>
            <a:r>
              <a:rPr lang="en-US" dirty="0" smtClean="0"/>
              <a:t>its </a:t>
            </a:r>
            <a:r>
              <a:rPr lang="en-US" dirty="0" smtClean="0"/>
              <a:t>amplitude or frequency modulated according to the SCI signal</a:t>
            </a:r>
          </a:p>
          <a:p>
            <a:r>
              <a:rPr lang="en-US" dirty="0" smtClean="0"/>
              <a:t>Since </a:t>
            </a:r>
            <a:r>
              <a:rPr lang="en-US" dirty="0" smtClean="0"/>
              <a:t>frequency </a:t>
            </a:r>
            <a:r>
              <a:rPr lang="en-US" dirty="0" smtClean="0"/>
              <a:t>change might affect the transmission, </a:t>
            </a:r>
            <a:r>
              <a:rPr lang="en-US" dirty="0" smtClean="0"/>
              <a:t>amplitude</a:t>
            </a:r>
            <a:r>
              <a:rPr lang="en-US" dirty="0" smtClean="0"/>
              <a:t> </a:t>
            </a:r>
            <a:r>
              <a:rPr lang="en-US" dirty="0" smtClean="0"/>
              <a:t>modulation was what we planned to implement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1143000"/>
            <a:ext cx="4041775" cy="762000"/>
          </a:xfrm>
        </p:spPr>
        <p:txBody>
          <a:bodyPr/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lum contrast="9000"/>
          </a:blip>
          <a:srcRect/>
          <a:stretch>
            <a:fillRect/>
          </a:stretch>
        </p:blipFill>
        <p:spPr bwMode="auto">
          <a:xfrm>
            <a:off x="4401563" y="2514600"/>
            <a:ext cx="4535294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5029200"/>
            <a:ext cx="4040188" cy="762000"/>
          </a:xfrm>
        </p:spPr>
        <p:txBody>
          <a:bodyPr/>
          <a:lstStyle/>
          <a:p>
            <a:r>
              <a:rPr lang="en-US" dirty="0" smtClean="0"/>
              <a:t>Parts Ordered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>
          <a:xfrm>
            <a:off x="4648200" y="5029200"/>
            <a:ext cx="4041775" cy="76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Parts In Stock or Supplied by Rosemount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457200" y="1444295"/>
            <a:ext cx="4040188" cy="3584906"/>
          </a:xfrm>
        </p:spPr>
        <p:txBody>
          <a:bodyPr>
            <a:normAutofit/>
          </a:bodyPr>
          <a:lstStyle/>
          <a:p>
            <a:r>
              <a:rPr lang="en-US" dirty="0" smtClean="0"/>
              <a:t>3 </a:t>
            </a:r>
            <a:r>
              <a:rPr lang="en-US" dirty="0" smtClean="0"/>
              <a:t>A2Ds </a:t>
            </a:r>
            <a:r>
              <a:rPr lang="en-US" dirty="0" smtClean="0"/>
              <a:t>@ $6.25</a:t>
            </a:r>
          </a:p>
          <a:p>
            <a:r>
              <a:rPr lang="en-US" dirty="0" smtClean="0"/>
              <a:t>2 FSK Modems @ 16.00</a:t>
            </a:r>
          </a:p>
          <a:p>
            <a:r>
              <a:rPr lang="en-US" dirty="0" smtClean="0"/>
              <a:t>1 </a:t>
            </a:r>
            <a:r>
              <a:rPr lang="en-US" dirty="0" smtClean="0"/>
              <a:t>4 MHz Crystals @ </a:t>
            </a:r>
            <a:r>
              <a:rPr lang="en-US" dirty="0" smtClean="0"/>
              <a:t>         $1.75</a:t>
            </a:r>
            <a:endParaRPr lang="en-US" dirty="0" smtClean="0"/>
          </a:p>
          <a:p>
            <a:r>
              <a:rPr lang="en-US" dirty="0" smtClean="0"/>
              <a:t>2 LT1632 Op amps @ 6.88</a:t>
            </a:r>
            <a:endParaRPr lang="en-US" dirty="0" smtClean="0"/>
          </a:p>
          <a:p>
            <a:r>
              <a:rPr lang="en-US" dirty="0" smtClean="0"/>
              <a:t>Total $66.26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1444295"/>
            <a:ext cx="4041775" cy="358490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1 </a:t>
            </a:r>
            <a:r>
              <a:rPr lang="en-US" dirty="0" smtClean="0"/>
              <a:t>CD4069 Inverter @ .44</a:t>
            </a:r>
          </a:p>
          <a:p>
            <a:pPr>
              <a:buNone/>
            </a:pPr>
            <a:r>
              <a:rPr lang="en-US" dirty="0" smtClean="0"/>
              <a:t>3 460 kHz Crystals @ $ </a:t>
            </a:r>
            <a:r>
              <a:rPr lang="en-US" dirty="0" smtClean="0"/>
              <a:t>1.75</a:t>
            </a:r>
          </a:p>
          <a:p>
            <a:pPr>
              <a:buNone/>
            </a:pPr>
            <a:r>
              <a:rPr lang="en-US" dirty="0" smtClean="0"/>
              <a:t>1 Misc. components @ </a:t>
            </a:r>
            <a:r>
              <a:rPr lang="en-US" dirty="0" smtClean="0"/>
              <a:t>20.00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5 Rosemount Proprietary Transformers </a:t>
            </a:r>
            <a:r>
              <a:rPr lang="en-US" dirty="0" smtClean="0"/>
              <a:t>(pricing </a:t>
            </a:r>
            <a:r>
              <a:rPr lang="en-US" dirty="0" smtClean="0"/>
              <a:t>unavailable)  </a:t>
            </a:r>
          </a:p>
          <a:p>
            <a:pPr>
              <a:buNone/>
            </a:pPr>
            <a:r>
              <a:rPr lang="en-US" dirty="0" smtClean="0"/>
              <a:t>1 </a:t>
            </a:r>
            <a:r>
              <a:rPr lang="en-US" dirty="0" smtClean="0"/>
              <a:t>ICL8038 VCO (no cost, price unavailable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Total = 25.69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371600" y="6477000"/>
            <a:ext cx="20617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Budget $ 200.00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460 kHz clock has been realized</a:t>
            </a:r>
          </a:p>
          <a:p>
            <a:r>
              <a:rPr lang="en-US" dirty="0" smtClean="0"/>
              <a:t>Microcontroller interfacing has been achieved at lower frequency, PIC not fast </a:t>
            </a:r>
            <a:r>
              <a:rPr lang="en-US" dirty="0" smtClean="0"/>
              <a:t>enough</a:t>
            </a:r>
            <a:r>
              <a:rPr lang="en-US" dirty="0" smtClean="0"/>
              <a:t> to obtain data at desired frequency</a:t>
            </a:r>
            <a:endParaRPr lang="en-US" dirty="0" smtClean="0"/>
          </a:p>
          <a:p>
            <a:r>
              <a:rPr lang="en-US" dirty="0" smtClean="0"/>
              <a:t>DC power has been implemented on isolated side, but not with sufficient current output capabilities to meet requirements</a:t>
            </a:r>
          </a:p>
          <a:p>
            <a:r>
              <a:rPr lang="en-US" dirty="0" smtClean="0"/>
              <a:t>We have decided to implement a design using two transformers, due to complications in providing all signals through one</a:t>
            </a:r>
            <a:endParaRPr lang="en-US" dirty="0" smtClean="0"/>
          </a:p>
          <a:p>
            <a:r>
              <a:rPr lang="en-US" dirty="0" smtClean="0"/>
              <a:t>Isolated A2D with RTD is </a:t>
            </a:r>
            <a:r>
              <a:rPr lang="en-US" dirty="0" smtClean="0"/>
              <a:t>finalized, </a:t>
            </a:r>
            <a:r>
              <a:rPr lang="en-US" dirty="0" smtClean="0"/>
              <a:t>needs </a:t>
            </a:r>
            <a:r>
              <a:rPr lang="en-US" dirty="0" smtClean="0"/>
              <a:t>proper </a:t>
            </a:r>
            <a:r>
              <a:rPr lang="en-US" dirty="0" smtClean="0"/>
              <a:t>modulation of SCI </a:t>
            </a:r>
            <a:r>
              <a:rPr lang="en-US" dirty="0" smtClean="0"/>
              <a:t>communications</a:t>
            </a:r>
          </a:p>
          <a:p>
            <a:r>
              <a:rPr lang="en-US" dirty="0" smtClean="0"/>
              <a:t> Modulation has been challenging, and will require further </a:t>
            </a:r>
            <a:r>
              <a:rPr lang="en-US" dirty="0" smtClean="0"/>
              <a:t>work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</a:t>
            </a:r>
            <a:r>
              <a:rPr lang="en-US" dirty="0" smtClean="0"/>
              <a:t>Status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project has posed many challenges this semester, but accomplishing the requirements of the project is still within the realm of possibility.</a:t>
            </a:r>
            <a:endParaRPr lang="en-US" dirty="0" smtClean="0"/>
          </a:p>
          <a:p>
            <a:r>
              <a:rPr lang="en-US" dirty="0" smtClean="0"/>
              <a:t>The group anticipates resolving issues this summer and moving forward in the fall semester.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Bi-directional SCI communication across a </a:t>
            </a:r>
            <a:r>
              <a:rPr lang="en-US" dirty="0" smtClean="0"/>
              <a:t>transformer</a:t>
            </a:r>
            <a:endParaRPr lang="en-US" dirty="0" smtClean="0"/>
          </a:p>
          <a:p>
            <a:r>
              <a:rPr lang="en-US" dirty="0" smtClean="0"/>
              <a:t>Generate our own clock across the isolation boundary</a:t>
            </a:r>
          </a:p>
          <a:p>
            <a:r>
              <a:rPr lang="en-US" dirty="0" smtClean="0"/>
              <a:t>RTD to isolated A2D for temp conversion</a:t>
            </a:r>
          </a:p>
          <a:p>
            <a:r>
              <a:rPr lang="en-US" dirty="0" smtClean="0"/>
              <a:t>DC/DC power conversion from 3V to 3V, delivering 2mA of current</a:t>
            </a:r>
          </a:p>
          <a:p>
            <a:r>
              <a:rPr lang="en-US" dirty="0" smtClean="0"/>
              <a:t>Single transformer design (preferably</a:t>
            </a:r>
            <a:r>
              <a:rPr lang="en-US" dirty="0" smtClean="0"/>
              <a:t>)</a:t>
            </a:r>
          </a:p>
          <a:p>
            <a:r>
              <a:rPr lang="en-US" dirty="0" smtClean="0"/>
              <a:t>Powered from the 4-20mA process loop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Diagram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8686800" cy="3968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RTD=Resistance Temperature Detector, which is a variable resistor that changes with </a:t>
            </a:r>
            <a:r>
              <a:rPr lang="en-US" dirty="0" smtClean="0"/>
              <a:t>temperature</a:t>
            </a:r>
            <a:endParaRPr lang="en-US" dirty="0" smtClean="0"/>
          </a:p>
          <a:p>
            <a:r>
              <a:rPr lang="en-US" dirty="0" smtClean="0"/>
              <a:t>A2D=Analog to Digital converter, changes analog input to digital output</a:t>
            </a:r>
          </a:p>
          <a:p>
            <a:r>
              <a:rPr lang="en-US" dirty="0" smtClean="0"/>
              <a:t>The A2D uses SCI communication to communicate with the microcontroller and or computer. </a:t>
            </a:r>
          </a:p>
          <a:p>
            <a:r>
              <a:rPr lang="en-US" dirty="0" smtClean="0"/>
              <a:t>We are using the A2D to output a digital voltage that can later be read as a temperature by the </a:t>
            </a:r>
            <a:r>
              <a:rPr lang="en-US" dirty="0" smtClean="0"/>
              <a:t>microcontroller.</a:t>
            </a:r>
            <a:endParaRPr lang="en-US" dirty="0" smtClean="0"/>
          </a:p>
          <a:p>
            <a:r>
              <a:rPr lang="en-US" dirty="0" smtClean="0"/>
              <a:t>Implementing this task in software is easy if you have taken a class in ECE 376: Embedded </a:t>
            </a:r>
            <a:r>
              <a:rPr lang="en-US" dirty="0"/>
              <a:t>S</a:t>
            </a:r>
            <a:r>
              <a:rPr lang="en-US" dirty="0" smtClean="0"/>
              <a:t>ystems, the hard part is communicating over the required transformer since we need a DC output which gets cut out when sent across a </a:t>
            </a:r>
            <a:r>
              <a:rPr lang="en-US" dirty="0" smtClean="0"/>
              <a:t>transformer.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RTD </a:t>
            </a:r>
            <a:r>
              <a:rPr lang="en-US" dirty="0" smtClean="0"/>
              <a:t>/</a:t>
            </a:r>
            <a:r>
              <a:rPr lang="en-US" dirty="0" smtClean="0"/>
              <a:t> </a:t>
            </a:r>
            <a:r>
              <a:rPr lang="en-US" dirty="0" smtClean="0"/>
              <a:t>A2D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Schematic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066800"/>
            <a:ext cx="6627092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 Chart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859567"/>
            <a:ext cx="3624241" cy="5998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460 kHz clock signal is necessary to drive the A2D converter</a:t>
            </a:r>
          </a:p>
          <a:p>
            <a:r>
              <a:rPr lang="en-US" dirty="0" smtClean="0"/>
              <a:t>Clock is generated on non-isolated side using a Pierce crystal oscillator</a:t>
            </a:r>
          </a:p>
          <a:p>
            <a:r>
              <a:rPr lang="en-US" dirty="0" smtClean="0"/>
              <a:t>Sinusoid is then sent through buffer in order to minimize effects of loading</a:t>
            </a:r>
          </a:p>
          <a:p>
            <a:r>
              <a:rPr lang="en-US" dirty="0" smtClean="0"/>
              <a:t>Coupling capacitor blocks DC component of sinusoid from crossing transformer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Clock Schematic</a:t>
            </a:r>
            <a:endParaRPr lang="en-US" dirty="0"/>
          </a:p>
        </p:txBody>
      </p:sp>
      <p:pic>
        <p:nvPicPr>
          <p:cNvPr id="4" name="Content Placeholder 3" descr="clock circui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127134"/>
            <a:ext cx="8229600" cy="3233969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554</TotalTime>
  <Words>997</Words>
  <Application>Microsoft Office PowerPoint</Application>
  <PresentationFormat>On-screen Show (4:3)</PresentationFormat>
  <Paragraphs>169</Paragraphs>
  <Slides>29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Concourse</vt:lpstr>
      <vt:lpstr>Isolation Temperature Transmitter</vt:lpstr>
      <vt:lpstr>Introduction</vt:lpstr>
      <vt:lpstr>Requirements</vt:lpstr>
      <vt:lpstr>Block Diagram</vt:lpstr>
      <vt:lpstr>RTD / A2D</vt:lpstr>
      <vt:lpstr>Schematic</vt:lpstr>
      <vt:lpstr>Flow Chart</vt:lpstr>
      <vt:lpstr>Clock</vt:lpstr>
      <vt:lpstr>Clock Schematic</vt:lpstr>
      <vt:lpstr>Clock Circuit</vt:lpstr>
      <vt:lpstr>Clock Circuit Output</vt:lpstr>
      <vt:lpstr>  Serial Communication I/F</vt:lpstr>
      <vt:lpstr>Digital Modulation Techniques</vt:lpstr>
      <vt:lpstr>Frequency Shift Keying</vt:lpstr>
      <vt:lpstr>Theory</vt:lpstr>
      <vt:lpstr>Schematic</vt:lpstr>
      <vt:lpstr>Circuit Board</vt:lpstr>
      <vt:lpstr>Modulated Output</vt:lpstr>
      <vt:lpstr>Next Step</vt:lpstr>
      <vt:lpstr>Transmission</vt:lpstr>
      <vt:lpstr>Sampling and quantization</vt:lpstr>
      <vt:lpstr>Schottky Diodes</vt:lpstr>
      <vt:lpstr>Drawbacks of using a Schottky Diode Detector</vt:lpstr>
      <vt:lpstr>Superposition</vt:lpstr>
      <vt:lpstr>Voltage Multiplication</vt:lpstr>
      <vt:lpstr>Modulation</vt:lpstr>
      <vt:lpstr>Budget</vt:lpstr>
      <vt:lpstr>Project Status</vt:lpstr>
      <vt:lpstr>Summary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Isolation Temperature Transmitter</dc:title>
  <dc:creator>justin.marusak</dc:creator>
  <cp:lastModifiedBy>Lucas</cp:lastModifiedBy>
  <cp:revision>61</cp:revision>
  <dcterms:created xsi:type="dcterms:W3CDTF">2010-05-05T23:47:21Z</dcterms:created>
  <dcterms:modified xsi:type="dcterms:W3CDTF">2010-05-06T21:14:47Z</dcterms:modified>
</cp:coreProperties>
</file>